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64" r:id="rId3"/>
    <p:sldId id="263" r:id="rId4"/>
    <p:sldId id="261" r:id="rId5"/>
    <p:sldId id="257" r:id="rId6"/>
    <p:sldId id="258" r:id="rId7"/>
    <p:sldId id="260" r:id="rId8"/>
    <p:sldId id="262" r:id="rId9"/>
    <p:sldId id="259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55"/>
    <p:restoredTop sz="94671"/>
  </p:normalViewPr>
  <p:slideViewPr>
    <p:cSldViewPr snapToGrid="0" snapToObjects="1">
      <p:cViewPr varScale="1">
        <p:scale>
          <a:sx n="104" d="100"/>
          <a:sy n="104" d="100"/>
        </p:scale>
        <p:origin x="6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user/Documents/CSE299/Final%20Gang%20Chart%20For%20Final%20Report%20Hospital%20management%20system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Gang Chart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stacked"/>
        <c:varyColors val="0"/>
        <c:ser>
          <c:idx val="0"/>
          <c:order val="0"/>
          <c:tx>
            <c:strRef>
              <c:f>'[Final Gang Chart For Final Report Hospital management system.xlsx]Sheet2'!$B$1</c:f>
              <c:strCache>
                <c:ptCount val="1"/>
                <c:pt idx="0">
                  <c:v>Start Time</c:v>
                </c:pt>
              </c:strCache>
            </c:strRef>
          </c:tx>
          <c:spPr>
            <a:no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l"/>
            </a:scene3d>
            <a:sp3d/>
          </c:spPr>
          <c:invertIfNegative val="0"/>
          <c:cat>
            <c:strRef>
              <c:f>'[Final Gang Chart For Final Report Hospital management system.xlsx]Sheet2'!$A$2:$A$8</c:f>
              <c:strCache>
                <c:ptCount val="7"/>
                <c:pt idx="0">
                  <c:v>Proposal writing</c:v>
                </c:pt>
                <c:pt idx="1">
                  <c:v>Project writing</c:v>
                </c:pt>
                <c:pt idx="2">
                  <c:v>Frontend Design</c:v>
                </c:pt>
                <c:pt idx="3">
                  <c:v>Backend Design</c:v>
                </c:pt>
                <c:pt idx="4">
                  <c:v>Establishing relationship between tables</c:v>
                </c:pt>
                <c:pt idx="5">
                  <c:v>connecting backend &amp; frontend</c:v>
                </c:pt>
                <c:pt idx="6">
                  <c:v>report writing</c:v>
                </c:pt>
              </c:strCache>
            </c:strRef>
          </c:cat>
          <c:val>
            <c:numRef>
              <c:f>'[Final Gang Chart For Final Report Hospital management system.xlsx]Sheet2'!$B$2:$B$8</c:f>
              <c:numCache>
                <c:formatCode>m/d/yy</c:formatCode>
                <c:ptCount val="7"/>
                <c:pt idx="0">
                  <c:v>43624</c:v>
                </c:pt>
                <c:pt idx="1">
                  <c:v>43631</c:v>
                </c:pt>
                <c:pt idx="2">
                  <c:v>43638</c:v>
                </c:pt>
                <c:pt idx="3">
                  <c:v>43652</c:v>
                </c:pt>
                <c:pt idx="4">
                  <c:v>43673</c:v>
                </c:pt>
                <c:pt idx="5">
                  <c:v>43680</c:v>
                </c:pt>
                <c:pt idx="6">
                  <c:v>43695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B3-5F48-BE9D-A87479456D6D}"/>
            </c:ext>
          </c:extLst>
        </c:ser>
        <c:ser>
          <c:idx val="1"/>
          <c:order val="1"/>
          <c:tx>
            <c:strRef>
              <c:f>'[Final Gang Chart For Final Report Hospital management system.xlsx]Sheet2'!$C$1</c:f>
              <c:strCache>
                <c:ptCount val="1"/>
                <c:pt idx="0">
                  <c:v>Duration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l"/>
            </a:scene3d>
            <a:sp3d/>
          </c:spPr>
          <c:invertIfNegative val="0"/>
          <c:cat>
            <c:strRef>
              <c:f>'[Final Gang Chart For Final Report Hospital management system.xlsx]Sheet2'!$A$2:$A$8</c:f>
              <c:strCache>
                <c:ptCount val="7"/>
                <c:pt idx="0">
                  <c:v>Proposal writing</c:v>
                </c:pt>
                <c:pt idx="1">
                  <c:v>Project writing</c:v>
                </c:pt>
                <c:pt idx="2">
                  <c:v>Frontend Design</c:v>
                </c:pt>
                <c:pt idx="3">
                  <c:v>Backend Design</c:v>
                </c:pt>
                <c:pt idx="4">
                  <c:v>Establishing relationship between tables</c:v>
                </c:pt>
                <c:pt idx="5">
                  <c:v>connecting backend &amp; frontend</c:v>
                </c:pt>
                <c:pt idx="6">
                  <c:v>report writing</c:v>
                </c:pt>
              </c:strCache>
            </c:strRef>
          </c:cat>
          <c:val>
            <c:numRef>
              <c:f>'[Final Gang Chart For Final Report Hospital management system.xlsx]Sheet2'!$C$2:$C$8</c:f>
              <c:numCache>
                <c:formatCode>General</c:formatCode>
                <c:ptCount val="7"/>
                <c:pt idx="0">
                  <c:v>7</c:v>
                </c:pt>
                <c:pt idx="1">
                  <c:v>7</c:v>
                </c:pt>
                <c:pt idx="2">
                  <c:v>14</c:v>
                </c:pt>
                <c:pt idx="3">
                  <c:v>21</c:v>
                </c:pt>
                <c:pt idx="4">
                  <c:v>7</c:v>
                </c:pt>
                <c:pt idx="5">
                  <c:v>14</c:v>
                </c:pt>
                <c:pt idx="6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8B3-5F48-BE9D-A87479456D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087273408"/>
        <c:axId val="1101360544"/>
        <c:axId val="0"/>
      </c:bar3DChart>
      <c:catAx>
        <c:axId val="108727340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1360544"/>
        <c:crosses val="autoZero"/>
        <c:auto val="1"/>
        <c:lblAlgn val="ctr"/>
        <c:lblOffset val="100"/>
        <c:noMultiLvlLbl val="0"/>
      </c:catAx>
      <c:valAx>
        <c:axId val="1101360544"/>
        <c:scaling>
          <c:orientation val="minMax"/>
          <c:max val="43701"/>
          <c:min val="43624"/>
        </c:scaling>
        <c:delete val="0"/>
        <c:axPos val="t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m/d/yy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7273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B34D0-0E9E-534F-8480-0EEB55A4175B}" type="datetimeFigureOut">
              <a:rPr lang="en-US" smtClean="0"/>
              <a:t>8/24/19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66832-F28B-7745-87ED-72BE292C8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254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B34D0-0E9E-534F-8480-0EEB55A4175B}" type="datetimeFigureOut">
              <a:rPr lang="en-US" smtClean="0"/>
              <a:t>8/24/19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66832-F28B-7745-87ED-72BE292C8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80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B34D0-0E9E-534F-8480-0EEB55A4175B}" type="datetimeFigureOut">
              <a:rPr lang="en-US" smtClean="0"/>
              <a:t>8/24/19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66832-F28B-7745-87ED-72BE292C8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59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B34D0-0E9E-534F-8480-0EEB55A4175B}" type="datetimeFigureOut">
              <a:rPr lang="en-US" smtClean="0"/>
              <a:t>8/24/19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66832-F28B-7745-87ED-72BE292C8DE3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55686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B34D0-0E9E-534F-8480-0EEB55A4175B}" type="datetimeFigureOut">
              <a:rPr lang="en-US" smtClean="0"/>
              <a:t>8/24/19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66832-F28B-7745-87ED-72BE292C8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4074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B34D0-0E9E-534F-8480-0EEB55A4175B}" type="datetimeFigureOut">
              <a:rPr lang="en-US" smtClean="0"/>
              <a:t>8/24/19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66832-F28B-7745-87ED-72BE292C8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6675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B34D0-0E9E-534F-8480-0EEB55A4175B}" type="datetimeFigureOut">
              <a:rPr lang="en-US" smtClean="0"/>
              <a:t>8/24/19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66832-F28B-7745-87ED-72BE292C8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8630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B34D0-0E9E-534F-8480-0EEB55A4175B}" type="datetimeFigureOut">
              <a:rPr lang="en-US" smtClean="0"/>
              <a:t>8/24/19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66832-F28B-7745-87ED-72BE292C8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9141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B34D0-0E9E-534F-8480-0EEB55A4175B}" type="datetimeFigureOut">
              <a:rPr lang="en-US" smtClean="0"/>
              <a:t>8/24/19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66832-F28B-7745-87ED-72BE292C8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39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B34D0-0E9E-534F-8480-0EEB55A4175B}" type="datetimeFigureOut">
              <a:rPr lang="en-US" smtClean="0"/>
              <a:t>8/24/19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66832-F28B-7745-87ED-72BE292C8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37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B34D0-0E9E-534F-8480-0EEB55A4175B}" type="datetimeFigureOut">
              <a:rPr lang="en-US" smtClean="0"/>
              <a:t>8/24/19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66832-F28B-7745-87ED-72BE292C8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37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B34D0-0E9E-534F-8480-0EEB55A4175B}" type="datetimeFigureOut">
              <a:rPr lang="en-US" smtClean="0"/>
              <a:t>8/24/19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66832-F28B-7745-87ED-72BE292C8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583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B34D0-0E9E-534F-8480-0EEB55A4175B}" type="datetimeFigureOut">
              <a:rPr lang="en-US" smtClean="0"/>
              <a:t>8/24/19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66832-F28B-7745-87ED-72BE292C8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042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B34D0-0E9E-534F-8480-0EEB55A4175B}" type="datetimeFigureOut">
              <a:rPr lang="en-US" smtClean="0"/>
              <a:t>8/24/19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66832-F28B-7745-87ED-72BE292C8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536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B34D0-0E9E-534F-8480-0EEB55A4175B}" type="datetimeFigureOut">
              <a:rPr lang="en-US" smtClean="0"/>
              <a:t>8/24/19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66832-F28B-7745-87ED-72BE292C8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874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B34D0-0E9E-534F-8480-0EEB55A4175B}" type="datetimeFigureOut">
              <a:rPr lang="en-US" smtClean="0"/>
              <a:t>8/24/19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66832-F28B-7745-87ED-72BE292C8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87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B34D0-0E9E-534F-8480-0EEB55A4175B}" type="datetimeFigureOut">
              <a:rPr lang="en-US" smtClean="0"/>
              <a:t>8/24/19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66832-F28B-7745-87ED-72BE292C8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52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DFB34D0-0E9E-534F-8480-0EEB55A4175B}" type="datetimeFigureOut">
              <a:rPr lang="en-US" smtClean="0"/>
              <a:t>8/24/19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9C66832-F28B-7745-87ED-72BE292C8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90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48E7BFD-2D4F-5646-AAB9-27CB07A6CBF9}"/>
              </a:ext>
            </a:extLst>
          </p:cNvPr>
          <p:cNvSpPr txBox="1">
            <a:spLocks/>
          </p:cNvSpPr>
          <p:nvPr/>
        </p:nvSpPr>
        <p:spPr>
          <a:xfrm>
            <a:off x="1536356" y="157384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sz="2400" b="1" dirty="0"/>
            </a:br>
            <a:r>
              <a:rPr lang="en-US" sz="2400" b="1" dirty="0"/>
              <a:t>North South University</a:t>
            </a:r>
            <a:br>
              <a:rPr lang="en-US" sz="2400" dirty="0"/>
            </a:br>
            <a:r>
              <a:rPr lang="en-US" sz="2400" b="1" dirty="0"/>
              <a:t> </a:t>
            </a:r>
            <a:br>
              <a:rPr lang="en-US" sz="2400" dirty="0"/>
            </a:br>
            <a:r>
              <a:rPr lang="en-US" sz="2400" b="1" u="sng" dirty="0"/>
              <a:t>CSE 299</a:t>
            </a:r>
            <a:br>
              <a:rPr lang="en-US" sz="2400" dirty="0"/>
            </a:br>
            <a:r>
              <a:rPr lang="en-US" sz="2400" b="1" dirty="0"/>
              <a:t> 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28F33F-4928-604D-92BC-F89AFAB4C278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08637" y="247135"/>
            <a:ext cx="1385287" cy="132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7F5C67-5AD4-BB4C-B025-349C4B7E940E}"/>
              </a:ext>
            </a:extLst>
          </p:cNvPr>
          <p:cNvSpPr txBox="1"/>
          <p:nvPr/>
        </p:nvSpPr>
        <p:spPr>
          <a:xfrm>
            <a:off x="748146" y="4363086"/>
            <a:ext cx="41771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Group Members</a:t>
            </a:r>
            <a:r>
              <a:rPr lang="en-US" dirty="0"/>
              <a:t>:</a:t>
            </a:r>
          </a:p>
          <a:p>
            <a:r>
              <a:rPr lang="en-US" dirty="0"/>
              <a:t>1. </a:t>
            </a:r>
            <a:r>
              <a:rPr lang="en-US" dirty="0" err="1"/>
              <a:t>Farzia</a:t>
            </a:r>
            <a:r>
              <a:rPr lang="en-US" dirty="0"/>
              <a:t> Chowdhury-(1522115642)</a:t>
            </a:r>
          </a:p>
          <a:p>
            <a:r>
              <a:rPr lang="en-US" dirty="0"/>
              <a:t>2. </a:t>
            </a:r>
            <a:r>
              <a:rPr lang="en-US" dirty="0" err="1"/>
              <a:t>MD.Seragis</a:t>
            </a:r>
            <a:r>
              <a:rPr lang="en-US" dirty="0"/>
              <a:t> Salekin – (1632228042)</a:t>
            </a:r>
          </a:p>
          <a:p>
            <a:r>
              <a:rPr lang="en-US" dirty="0"/>
              <a:t>3. </a:t>
            </a:r>
            <a:r>
              <a:rPr lang="en-US" dirty="0" err="1"/>
              <a:t>Md.Fuadul</a:t>
            </a:r>
            <a:r>
              <a:rPr lang="en-US" dirty="0"/>
              <a:t> Islam-(1631355042)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A20CA1-7FC5-CD43-9F54-346AA23A3F16}"/>
              </a:ext>
            </a:extLst>
          </p:cNvPr>
          <p:cNvSpPr txBox="1"/>
          <p:nvPr/>
        </p:nvSpPr>
        <p:spPr>
          <a:xfrm>
            <a:off x="6795655" y="4363086"/>
            <a:ext cx="4696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Date of Submission</a:t>
            </a:r>
            <a:r>
              <a:rPr lang="en-US" dirty="0"/>
              <a:t>: 20.06.2019</a:t>
            </a:r>
          </a:p>
          <a:p>
            <a:r>
              <a:rPr lang="en-US" u="sng" dirty="0"/>
              <a:t>Section</a:t>
            </a:r>
            <a:r>
              <a:rPr lang="en-US" dirty="0"/>
              <a:t>:  12</a:t>
            </a:r>
          </a:p>
          <a:p>
            <a:r>
              <a:rPr lang="en-US" u="sng" dirty="0"/>
              <a:t>Group</a:t>
            </a:r>
            <a:r>
              <a:rPr lang="en-US" dirty="0"/>
              <a:t>: 08</a:t>
            </a:r>
          </a:p>
          <a:p>
            <a:r>
              <a:rPr lang="en-US" u="sng" dirty="0"/>
              <a:t>Submitted To</a:t>
            </a:r>
            <a:r>
              <a:rPr lang="en-US" dirty="0"/>
              <a:t>: </a:t>
            </a:r>
            <a:r>
              <a:rPr lang="en-US" b="1" dirty="0"/>
              <a:t>Intisar </a:t>
            </a:r>
            <a:r>
              <a:rPr lang="en-US" b="1" dirty="0" err="1"/>
              <a:t>Tahmid</a:t>
            </a:r>
            <a:r>
              <a:rPr lang="en-US" b="1" dirty="0"/>
              <a:t> </a:t>
            </a:r>
            <a:r>
              <a:rPr lang="en-US" b="1" dirty="0" err="1"/>
              <a:t>Naheen</a:t>
            </a:r>
            <a:r>
              <a:rPr lang="en-US" b="1" dirty="0"/>
              <a:t>(ITN)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295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F9480F-3416-8145-9415-BE6B3B25BD6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39825" y="271378"/>
            <a:ext cx="10887883" cy="6363382"/>
          </a:xfrm>
        </p:spPr>
      </p:pic>
    </p:spTree>
    <p:extLst>
      <p:ext uri="{BB962C8B-B14F-4D97-AF65-F5344CB8AC3E}">
        <p14:creationId xmlns:p14="http://schemas.microsoft.com/office/powerpoint/2010/main" val="3700153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8131D3-D83E-494D-9078-E96312EECF8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627355" y="674087"/>
            <a:ext cx="9172450" cy="5632572"/>
          </a:xfrm>
        </p:spPr>
      </p:pic>
    </p:spTree>
    <p:extLst>
      <p:ext uri="{BB962C8B-B14F-4D97-AF65-F5344CB8AC3E}">
        <p14:creationId xmlns:p14="http://schemas.microsoft.com/office/powerpoint/2010/main" val="4052713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0DDB051-6D39-E749-A021-D3DA810693B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5765" y="0"/>
            <a:ext cx="6227807" cy="1948859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31C0BC-DB7F-084A-8D3C-0311F04F2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07" y="1948858"/>
            <a:ext cx="5745892" cy="13029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701889-31A1-A240-80D9-E9AC1EF8B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65" y="2781214"/>
            <a:ext cx="8813457" cy="36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531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CE88D8-043D-C243-833A-186EACD8172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95416" y="0"/>
            <a:ext cx="11504140" cy="6628232"/>
          </a:xfrm>
        </p:spPr>
      </p:pic>
    </p:spTree>
    <p:extLst>
      <p:ext uri="{BB962C8B-B14F-4D97-AF65-F5344CB8AC3E}">
        <p14:creationId xmlns:p14="http://schemas.microsoft.com/office/powerpoint/2010/main" val="1935911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13E0EC-41B0-2447-99D4-E96093BBFA2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779372" y="385183"/>
            <a:ext cx="9292281" cy="6262753"/>
          </a:xfrm>
        </p:spPr>
      </p:pic>
    </p:spTree>
    <p:extLst>
      <p:ext uri="{BB962C8B-B14F-4D97-AF65-F5344CB8AC3E}">
        <p14:creationId xmlns:p14="http://schemas.microsoft.com/office/powerpoint/2010/main" val="648202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F1B64D-20CA-C844-9E7B-F3FD5D4E802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09480" y="481913"/>
            <a:ext cx="9191471" cy="5744670"/>
          </a:xfrm>
        </p:spPr>
      </p:pic>
    </p:spTree>
    <p:extLst>
      <p:ext uri="{BB962C8B-B14F-4D97-AF65-F5344CB8AC3E}">
        <p14:creationId xmlns:p14="http://schemas.microsoft.com/office/powerpoint/2010/main" val="2263086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1A3F52-94E7-CF4F-B2A8-1FC942B5BA4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33669" y="271463"/>
            <a:ext cx="8869024" cy="5519737"/>
          </a:xfrm>
        </p:spPr>
      </p:pic>
    </p:spTree>
    <p:extLst>
      <p:ext uri="{BB962C8B-B14F-4D97-AF65-F5344CB8AC3E}">
        <p14:creationId xmlns:p14="http://schemas.microsoft.com/office/powerpoint/2010/main" val="3562453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950869-7F9A-EB48-841D-8C5792A5DF4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96466" y="185351"/>
            <a:ext cx="9988691" cy="6054811"/>
          </a:xfrm>
        </p:spPr>
      </p:pic>
    </p:spTree>
    <p:extLst>
      <p:ext uri="{BB962C8B-B14F-4D97-AF65-F5344CB8AC3E}">
        <p14:creationId xmlns:p14="http://schemas.microsoft.com/office/powerpoint/2010/main" val="2225446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3B5751-E6CD-D540-B827-4EF7F164EB3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952368" y="370703"/>
            <a:ext cx="7636475" cy="5955956"/>
          </a:xfrm>
        </p:spPr>
      </p:pic>
    </p:spTree>
    <p:extLst>
      <p:ext uri="{BB962C8B-B14F-4D97-AF65-F5344CB8AC3E}">
        <p14:creationId xmlns:p14="http://schemas.microsoft.com/office/powerpoint/2010/main" val="2140507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76C78D-B902-624F-9DE5-2134A803B19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754660" y="240636"/>
            <a:ext cx="8007178" cy="6370229"/>
          </a:xfrm>
        </p:spPr>
      </p:pic>
    </p:spTree>
    <p:extLst>
      <p:ext uri="{BB962C8B-B14F-4D97-AF65-F5344CB8AC3E}">
        <p14:creationId xmlns:p14="http://schemas.microsoft.com/office/powerpoint/2010/main" val="1453376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CB831748-2887-BA4B-8599-A610C065605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489275852"/>
              </p:ext>
            </p:extLst>
          </p:nvPr>
        </p:nvGraphicFramePr>
        <p:xfrm>
          <a:off x="864972" y="328097"/>
          <a:ext cx="10762735" cy="6159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96945250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{453188C1-7C21-A542-A3C8-A69A9114533F}tf10001073</Template>
  <TotalTime>64</TotalTime>
  <Words>51</Words>
  <Application>Microsoft Macintosh PowerPoint</Application>
  <PresentationFormat>Widescreen</PresentationFormat>
  <Paragraphs>10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Tw Cen MT</vt:lpstr>
      <vt:lpstr>Droplet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Fuadul Islam</dc:creator>
  <cp:lastModifiedBy>Fuadul Islam</cp:lastModifiedBy>
  <cp:revision>3</cp:revision>
  <dcterms:created xsi:type="dcterms:W3CDTF">2019-08-24T03:46:32Z</dcterms:created>
  <dcterms:modified xsi:type="dcterms:W3CDTF">2019-08-24T04:50:33Z</dcterms:modified>
</cp:coreProperties>
</file>